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0878-3B7E-4146-9E9B-744D519DA56C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20198-2A87-455F-9D4F-7386F86B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D63E-FA13-4AD2-AD4F-D69238C2BBC8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42C4-CDE8-4FE9-BFD3-8C712CCB0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1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874-2B2D-4BED-83BE-4DEA78858CD5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85A6-4B14-4180-836F-553BDC3A2616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BB6-D500-492C-9F60-9216F661339C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CD8B-4CDA-47FB-9329-B10CC49536BD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1598-00F0-4289-8272-2890E051022F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3240-F9E7-4336-B176-942528F6D840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BE60-FAC1-4638-8C13-A8E186E90DDE}" type="datetime1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C9BD-7D7C-414C-9B48-6CD1C67BF4F2}" type="datetime1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3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5427-DD40-463E-B993-61EF0F42FCBF}" type="datetime1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699C-E03B-4950-85B5-A4829142F088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B62-31CF-46DD-ACD9-78EB3C5C618A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8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F73A-E580-4AC7-96B0-C92FFED060ED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F597-4FAD-48C9-8AD8-699101A9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платформы «Российская электронная школа» в профессиональной деятельности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13176"/>
            <a:ext cx="4640560" cy="16337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Викторовна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Махнёва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«Лицея №82 г. Челябинска»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CD8B-4CDA-47FB-9329-B10CC49536BD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10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335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7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12968" cy="510167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CD8B-4CDA-47FB-9329-B10CC49536BD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4542"/>
            <a:ext cx="8028384" cy="6072753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8D6A-8C37-4530-AA85-4A6CA0D0A3BC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0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951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B9AF-9DB7-4DCE-9BCE-1A8D45F3D5DB}" type="datetime1">
              <a:rPr lang="ru-RU" smtClean="0"/>
              <a:t>19.03.2019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600248" cy="5883739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89B4-7806-450C-A799-D4B840334A18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9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 5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414463"/>
            <a:ext cx="8296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68A-9CCE-4DEB-908B-6FEEC3734546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2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954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8AB8-9AE4-48B2-B9A8-CC21EA284C7A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3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051510" cy="57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EA66-60AF-4099-8EC9-F3CC902E18A1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CD8B-4CDA-47FB-9329-B10CC49536BD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" y="692744"/>
            <a:ext cx="8352928" cy="61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CD8B-4CDA-47FB-9329-B10CC49536BD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97-4FAD-48C9-8AD8-699101A9ECB9}" type="slidenum">
              <a:rPr lang="ru-RU" smtClean="0"/>
              <a:t>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68952" cy="51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25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Использование платформы «Российская электронная школа» в профессиональной деятельности  </vt:lpstr>
      <vt:lpstr>Презентация PowerPoint</vt:lpstr>
      <vt:lpstr>Презентация PowerPoint</vt:lpstr>
      <vt:lpstr>Презентация PowerPoint</vt:lpstr>
      <vt:lpstr>Литература.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 82 г. Челябинска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платформы «Российская электронная школа» в профессиональной деятельности</dc:title>
  <dc:creator>Olia</dc:creator>
  <cp:lastModifiedBy>User</cp:lastModifiedBy>
  <cp:revision>6</cp:revision>
  <cp:lastPrinted>2019-03-12T22:18:57Z</cp:lastPrinted>
  <dcterms:created xsi:type="dcterms:W3CDTF">2019-03-12T20:41:33Z</dcterms:created>
  <dcterms:modified xsi:type="dcterms:W3CDTF">2019-03-19T06:00:07Z</dcterms:modified>
</cp:coreProperties>
</file>